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DD12-8FE8-42EC-B59C-D5B5DF424394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DDA26-84E5-436A-BA69-C05E8F6C09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4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D63CC-B377-4EB3-A513-C79B71F58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7C18E3-9AF7-40F3-B9E1-2E173ED53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B0CB7B-5C82-46D4-A1A4-DB0CC3F3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C86202-B42B-461E-A89A-95618857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7D033-F986-4556-8FD9-798538F0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9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5647E9-4219-4B95-A73A-6FB497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EEE37A-9639-454D-A4D9-9D82AA5AD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1C1D4-89E6-4FA4-B488-C2E3C94A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511E42-23A2-4C3F-BF73-24CEECFC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2A0042-F703-4510-BEED-CD9F0C32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76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342321C-EF95-4E50-B350-AEEA908A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E1D480-2C10-45C7-BDC2-B6CDE3B0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97C0CC-0896-41D6-A543-2474CA21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071052-232C-4C5C-8E77-8D79084C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C64005-41A9-41C1-9FDD-8A38F98D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4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C4603-6B2E-4E7E-9123-1680511B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578052-43DF-461F-8B8A-57375864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DD26FB-5F0A-4E26-8137-4C7C8091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7851F8-825A-41AC-A321-B56C24F7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C9B6E7-A887-4F72-A7BE-D81B84E5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4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B9C5B-F3AE-4D08-8CEB-1C658A51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6F4B0A-AD10-4325-9813-F20473D8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85E6E-3709-4D1C-8590-4AD1ADDD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DCFEA-3771-4946-8515-077CBEE7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115F24-7AF7-4A13-ADE4-EC9540D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53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C4104-F587-49E1-97E9-A896D721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803C45-2F7D-466B-ABC0-06F73F6A3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C419F3-8D13-4529-9526-BE0152AD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E661C0-A215-4638-AE2B-F0D1488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ED8798-14F0-41E0-B5A9-9067F0C9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BC4B01-00E1-44CF-B871-883A66D5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979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DB08D5-9E35-4B98-A90F-B6C9EE67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5852BF-62D3-4708-B879-45E0E9E6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F03D3F-9F46-40EF-A7A4-98FFC0D2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CA6989-D3D0-4491-BB1B-0ADB6D311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3374DB0-F6EC-43D4-9203-520C80F70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E6F1D1-7C81-48B6-A99E-44C0AFC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192D1C7-159D-4B83-BD83-1F532991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781EBD-C8B1-436A-A387-B13D5359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38AC8-0548-4821-B877-0D2BBFD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002368-7F0E-4586-9A98-AD3E5E37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5BFE46-3EF2-4F74-95FB-D8080E08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078E4-3244-4474-88E3-ADF0E448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74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2304C9-5765-40CB-87FD-3F80074F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865CCD-6AFF-4728-A284-4D39296E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2109F-EC47-4CCD-A556-43B075F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81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416DA2-E071-4C33-856A-9B981792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AFB93-ED19-4699-93D2-A56208815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516ED4-4E45-46B0-BD5D-B02468F34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DB3FA7-0779-44CA-B13A-5F92254E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E4AB97-14E7-4CAE-B4B6-63C21122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0D0B2-6C14-469E-9250-C22BC7C2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29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593EA-B5CA-4811-A7FF-2881D128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437A746-B92D-48D3-9708-36DBC9BC9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6645D7-A4D0-46B6-8BAB-AD3980BB4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A1DBF1-537F-4CB3-B066-019EFF62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2A1C1A-47FE-4546-BE33-6A1358460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47D15E-82DF-40CD-944C-D252AC8A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FD0DD61-D7C7-4263-85F4-61E16651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A7756-397A-45E0-AC47-CE16B9DB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BB906-0497-4431-9350-50D938C9D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E0E66-8F99-46B8-B768-673DD03898C0}" type="datetimeFigureOut">
              <a:rPr lang="it-IT" smtClean="0"/>
              <a:t>23/06/2020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3BF5C6-25EB-45E3-A21F-9EE27B247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F30997-B3C1-4EC8-9167-0A32C4F0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F30BB-E641-4A0A-AFDB-7FAD6CBF89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0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1CE013-738C-4F61-91BB-0A7EFAB47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PROGETTO DI 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  <a:t>INGEGNERIA DEL SOFTWARE</a:t>
            </a:r>
            <a:br>
              <a:rPr lang="it-IT" sz="6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3100" b="1" dirty="0">
                <a:solidFill>
                  <a:schemeClr val="accent1">
                    <a:lumMod val="75000"/>
                  </a:schemeClr>
                </a:solidFill>
              </a:rPr>
              <a:t>2020</a:t>
            </a:r>
            <a:endParaRPr lang="it-IT" sz="6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8F9C35-53E8-4192-BE5F-C59FF711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5878" y="3119517"/>
            <a:ext cx="5220243" cy="3349978"/>
          </a:xfrm>
        </p:spPr>
        <p:txBody>
          <a:bodyPr/>
          <a:lstStyle/>
          <a:p>
            <a:r>
              <a:rPr lang="it-IT" sz="3600" b="1" dirty="0"/>
              <a:t>GC26</a:t>
            </a:r>
            <a:endParaRPr lang="it-IT" b="1" dirty="0"/>
          </a:p>
          <a:p>
            <a:r>
              <a:rPr lang="it-IT" dirty="0"/>
              <a:t>Federico Romeo  10566536  890975</a:t>
            </a:r>
          </a:p>
          <a:p>
            <a:r>
              <a:rPr lang="it-IT" dirty="0"/>
              <a:t>Lorenzo Prada      10529212  869775</a:t>
            </a:r>
          </a:p>
          <a:p>
            <a:r>
              <a:rPr lang="it-IT" dirty="0"/>
              <a:t>Riccardo Pozzan   10581128 891097</a:t>
            </a:r>
          </a:p>
        </p:txBody>
      </p:sp>
      <p:pic>
        <p:nvPicPr>
          <p:cNvPr id="7" name="Immagine 6" descr="Immagine che contiene serviziodatavola, piatto, stoviglie, disegnando&#10;&#10;Descrizione generata automaticamente">
            <a:extLst>
              <a:ext uri="{FF2B5EF4-FFF2-40B4-BE49-F238E27FC236}">
                <a16:creationId xmlns:a16="http://schemas.microsoft.com/office/drawing/2014/main" id="{679470A2-AE79-4053-B675-200B57FB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41" y="5656819"/>
            <a:ext cx="2624718" cy="9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CBA097-0A95-4541-AEF3-BB8F650E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8B09D14-1109-449B-951B-63756301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382044"/>
            <a:ext cx="9334500" cy="32385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FC150C9-2F8E-421A-A486-EE1BB2C18247}"/>
              </a:ext>
            </a:extLst>
          </p:cNvPr>
          <p:cNvSpPr/>
          <p:nvPr/>
        </p:nvSpPr>
        <p:spPr>
          <a:xfrm>
            <a:off x="1524000" y="2532185"/>
            <a:ext cx="8968154" cy="29190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069FC41-5437-4D2B-AEC6-71B68D6A78A3}"/>
              </a:ext>
            </a:extLst>
          </p:cNvPr>
          <p:cNvCxnSpPr>
            <a:cxnSpLocks/>
          </p:cNvCxnSpPr>
          <p:nvPr/>
        </p:nvCxnSpPr>
        <p:spPr>
          <a:xfrm flipH="1" flipV="1">
            <a:off x="9736749" y="4794739"/>
            <a:ext cx="1716697" cy="6564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0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CF2BA8-417D-468F-A071-C6BC2D31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Funzionalità Avanzate: Advanced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Gods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Segnaposto contenuto 4" descr="Immagine che contiene vecchio, sedendo, tavolo, uccello&#10;&#10;Descrizione generata automaticamente">
            <a:extLst>
              <a:ext uri="{FF2B5EF4-FFF2-40B4-BE49-F238E27FC236}">
                <a16:creationId xmlns:a16="http://schemas.microsoft.com/office/drawing/2014/main" id="{22BE0C68-5FE9-4517-8F17-7851CEB3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18" y="2280139"/>
            <a:ext cx="2042809" cy="3429000"/>
          </a:xfrm>
        </p:spPr>
      </p:pic>
      <p:pic>
        <p:nvPicPr>
          <p:cNvPr id="7" name="Immagine 6" descr="Immagine che contiene piccolo, fotografia, nero, tavolo&#10;&#10;Descrizione generata automaticamente">
            <a:extLst>
              <a:ext uri="{FF2B5EF4-FFF2-40B4-BE49-F238E27FC236}">
                <a16:creationId xmlns:a16="http://schemas.microsoft.com/office/drawing/2014/main" id="{34F312F5-4BB5-4E93-B9A1-0871FCBA2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14" y="2280139"/>
            <a:ext cx="2020922" cy="3429000"/>
          </a:xfrm>
          <a:prstGeom prst="rect">
            <a:avLst/>
          </a:prstGeom>
        </p:spPr>
      </p:pic>
      <p:pic>
        <p:nvPicPr>
          <p:cNvPr id="9" name="Immagine 8" descr="Immagine che contiene diverso, fotografia, vario, articoli&#10;&#10;Descrizione generata automaticamente">
            <a:extLst>
              <a:ext uri="{FF2B5EF4-FFF2-40B4-BE49-F238E27FC236}">
                <a16:creationId xmlns:a16="http://schemas.microsoft.com/office/drawing/2014/main" id="{1EC32A23-2EB2-4624-B778-E6285228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23" y="2280139"/>
            <a:ext cx="2042808" cy="3429000"/>
          </a:xfrm>
          <a:prstGeom prst="rect">
            <a:avLst/>
          </a:prstGeom>
        </p:spPr>
      </p:pic>
      <p:pic>
        <p:nvPicPr>
          <p:cNvPr id="11" name="Immagine 10" descr="Immagine che contiene sedendo, uomo, tavolo, tenendo&#10;&#10;Descrizione generata automaticamente">
            <a:extLst>
              <a:ext uri="{FF2B5EF4-FFF2-40B4-BE49-F238E27FC236}">
                <a16:creationId xmlns:a16="http://schemas.microsoft.com/office/drawing/2014/main" id="{E250B98E-E8EC-447D-887F-A820A541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59" y="2280139"/>
            <a:ext cx="2042808" cy="3429000"/>
          </a:xfrm>
          <a:prstGeom prst="rect">
            <a:avLst/>
          </a:prstGeom>
        </p:spPr>
      </p:pic>
      <p:pic>
        <p:nvPicPr>
          <p:cNvPr id="13" name="Immagine 12" descr="Immagine che contiene interni, sedendo, piccolo, facciata&#10;&#10;Descrizione generata automaticamente">
            <a:extLst>
              <a:ext uri="{FF2B5EF4-FFF2-40B4-BE49-F238E27FC236}">
                <a16:creationId xmlns:a16="http://schemas.microsoft.com/office/drawing/2014/main" id="{6BA282EB-89BC-4D51-BA6B-ED7FC08BE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" y="2280139"/>
            <a:ext cx="2020922" cy="3429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A1A8EC-41E1-4B96-9F8F-9581A98BEC41}"/>
              </a:ext>
            </a:extLst>
          </p:cNvPr>
          <p:cNvSpPr txBox="1"/>
          <p:nvPr/>
        </p:nvSpPr>
        <p:spPr>
          <a:xfrm>
            <a:off x="357133" y="5929258"/>
            <a:ext cx="1256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            16                                         20                                         21                                           23                                        30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006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A11FB3-39B8-47C3-9D7C-EEF7E61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Copertura casi di test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24FC75-5DD2-45B6-A53F-B9A3DF209F6D}"/>
              </a:ext>
            </a:extLst>
          </p:cNvPr>
          <p:cNvSpPr txBox="1"/>
          <p:nvPr/>
        </p:nvSpPr>
        <p:spPr>
          <a:xfrm>
            <a:off x="8548525" y="1608212"/>
            <a:ext cx="14302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Model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Controller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2178FB-2A4E-4E87-9B4B-61228B63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4" y="4400162"/>
            <a:ext cx="10515599" cy="18763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548A88-A52F-4382-BDC3-471E57CF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4" y="2047265"/>
            <a:ext cx="10515599" cy="20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BCB87-B507-44F8-A4B9-6F5D68D8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GUI</a:t>
            </a:r>
          </a:p>
        </p:txBody>
      </p:sp>
      <p:pic>
        <p:nvPicPr>
          <p:cNvPr id="20" name="Immagine 19" descr="Immagine che contiene tappeto, gioco&#10;&#10;Descrizione generata automaticamente">
            <a:extLst>
              <a:ext uri="{FF2B5EF4-FFF2-40B4-BE49-F238E27FC236}">
                <a16:creationId xmlns:a16="http://schemas.microsoft.com/office/drawing/2014/main" id="{8E0907E8-6E9D-4210-8488-CB18795C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40" y="2292629"/>
            <a:ext cx="952500" cy="9525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A441693-26E9-45D4-B119-6146E82A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3366294"/>
            <a:ext cx="952500" cy="9525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394161E-3B39-4BDC-AB6A-A4768E6D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5" y="4455320"/>
            <a:ext cx="952500" cy="952500"/>
          </a:xfrm>
          <a:prstGeom prst="rect">
            <a:avLst/>
          </a:prstGeom>
        </p:spPr>
      </p:pic>
      <p:pic>
        <p:nvPicPr>
          <p:cNvPr id="28" name="Immagine 27" descr="Immagine che contiene gioco&#10;&#10;Descrizione generata automaticamente">
            <a:extLst>
              <a:ext uri="{FF2B5EF4-FFF2-40B4-BE49-F238E27FC236}">
                <a16:creationId xmlns:a16="http://schemas.microsoft.com/office/drawing/2014/main" id="{68E84B5F-A907-417A-B182-3CDD434E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4" y="5528470"/>
            <a:ext cx="952500" cy="952500"/>
          </a:xfrm>
          <a:prstGeom prst="rect">
            <a:avLst/>
          </a:prstGeom>
        </p:spPr>
      </p:pic>
      <p:pic>
        <p:nvPicPr>
          <p:cNvPr id="30" name="Immagine 29" descr="Immagine che contiene sedendo, vecchio, segnale, finestra&#10;&#10;Descrizione generata automaticamente">
            <a:extLst>
              <a:ext uri="{FF2B5EF4-FFF2-40B4-BE49-F238E27FC236}">
                <a16:creationId xmlns:a16="http://schemas.microsoft.com/office/drawing/2014/main" id="{39A70115-1F28-44BB-8CEB-94A6F4DFE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32" y="2292629"/>
            <a:ext cx="952500" cy="952500"/>
          </a:xfrm>
          <a:prstGeom prst="rect">
            <a:avLst/>
          </a:prstGeom>
        </p:spPr>
      </p:pic>
      <p:pic>
        <p:nvPicPr>
          <p:cNvPr id="34" name="Immagine 33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F247E392-84C5-4FE7-A4C7-60F1D71D5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3366294"/>
            <a:ext cx="952500" cy="952500"/>
          </a:xfrm>
          <a:prstGeom prst="rect">
            <a:avLst/>
          </a:prstGeom>
        </p:spPr>
      </p:pic>
      <p:pic>
        <p:nvPicPr>
          <p:cNvPr id="36" name="Immagine 3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AF3A08D-B6F5-478D-8CF6-4EBFA62FB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4455320"/>
            <a:ext cx="952500" cy="952500"/>
          </a:xfrm>
          <a:prstGeom prst="rect">
            <a:avLst/>
          </a:prstGeom>
        </p:spPr>
      </p:pic>
      <p:pic>
        <p:nvPicPr>
          <p:cNvPr id="38" name="Immagine 37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E2CA5277-8B11-41BE-BCEB-B03587AC8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9" y="5540375"/>
            <a:ext cx="952500" cy="952500"/>
          </a:xfrm>
          <a:prstGeom prst="rect">
            <a:avLst/>
          </a:prstGeom>
        </p:spPr>
      </p:pic>
      <p:pic>
        <p:nvPicPr>
          <p:cNvPr id="40" name="Immagine 39" descr="Immagine che contiene edificio, finestra, sedendo, fotografia&#10;&#10;Descrizione generata automaticamente">
            <a:extLst>
              <a:ext uri="{FF2B5EF4-FFF2-40B4-BE49-F238E27FC236}">
                <a16:creationId xmlns:a16="http://schemas.microsoft.com/office/drawing/2014/main" id="{7AF72CEB-60F7-49AB-A396-38C89C158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9" y="2292629"/>
            <a:ext cx="952500" cy="952500"/>
          </a:xfrm>
          <a:prstGeom prst="rect">
            <a:avLst/>
          </a:prstGeom>
        </p:spPr>
      </p:pic>
      <p:pic>
        <p:nvPicPr>
          <p:cNvPr id="42" name="Immagine 41" descr="Immagine che contiene edificio, erba, sedendo, faccia&#10;&#10;Descrizione generata automaticamente">
            <a:extLst>
              <a:ext uri="{FF2B5EF4-FFF2-40B4-BE49-F238E27FC236}">
                <a16:creationId xmlns:a16="http://schemas.microsoft.com/office/drawing/2014/main" id="{EC4ABC68-99A3-4C4D-936C-7E3D9A5B99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3940295"/>
            <a:ext cx="952500" cy="952500"/>
          </a:xfrm>
          <a:prstGeom prst="rect">
            <a:avLst/>
          </a:prstGeom>
        </p:spPr>
      </p:pic>
      <p:pic>
        <p:nvPicPr>
          <p:cNvPr id="44" name="Immagine 43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8C69389C-4DE1-4A6E-9154-84E7E180D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04" y="3366294"/>
            <a:ext cx="952500" cy="952500"/>
          </a:xfrm>
          <a:prstGeom prst="rect">
            <a:avLst/>
          </a:prstGeom>
        </p:spPr>
      </p:pic>
      <p:pic>
        <p:nvPicPr>
          <p:cNvPr id="46" name="Immagine 45" descr="Immagine che contiene verde, segnale, aperto, bianco&#10;&#10;Descrizione generata automaticamente">
            <a:extLst>
              <a:ext uri="{FF2B5EF4-FFF2-40B4-BE49-F238E27FC236}">
                <a16:creationId xmlns:a16="http://schemas.microsoft.com/office/drawing/2014/main" id="{853D7916-EB0B-4CAB-A8A5-9AE5CFC514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5515036"/>
            <a:ext cx="952381" cy="952381"/>
          </a:xfrm>
          <a:prstGeom prst="rect">
            <a:avLst/>
          </a:prstGeom>
        </p:spPr>
      </p:pic>
      <p:pic>
        <p:nvPicPr>
          <p:cNvPr id="48" name="Immagine 47" descr="Immagine che contiene edificio, segnale, sedendo, finestra&#10;&#10;Descrizione generata automaticamente">
            <a:extLst>
              <a:ext uri="{FF2B5EF4-FFF2-40B4-BE49-F238E27FC236}">
                <a16:creationId xmlns:a16="http://schemas.microsoft.com/office/drawing/2014/main" id="{6FF9D86A-09B3-46CF-AE59-AEE5C03717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4455320"/>
            <a:ext cx="952500" cy="952500"/>
          </a:xfrm>
          <a:prstGeom prst="rect">
            <a:avLst/>
          </a:prstGeom>
        </p:spPr>
      </p:pic>
      <p:pic>
        <p:nvPicPr>
          <p:cNvPr id="50" name="Immagine 49" descr="Immagine che contiene edificio, segnale, finestra&#10;&#10;Descrizione generata automaticamente">
            <a:extLst>
              <a:ext uri="{FF2B5EF4-FFF2-40B4-BE49-F238E27FC236}">
                <a16:creationId xmlns:a16="http://schemas.microsoft.com/office/drawing/2014/main" id="{5FCAFFC6-5362-41D4-A155-3A7B7D34AE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3" y="5528589"/>
            <a:ext cx="952381" cy="952381"/>
          </a:xfrm>
          <a:prstGeom prst="rect">
            <a:avLst/>
          </a:prstGeom>
        </p:spPr>
      </p:pic>
      <p:pic>
        <p:nvPicPr>
          <p:cNvPr id="52" name="Immagine 51" descr="Immagine che contiene edificio, sedendo, nero, fotografia&#10;&#10;Descrizione generata automaticamente">
            <a:extLst>
              <a:ext uri="{FF2B5EF4-FFF2-40B4-BE49-F238E27FC236}">
                <a16:creationId xmlns:a16="http://schemas.microsoft.com/office/drawing/2014/main" id="{359729F3-D7B7-45D0-9549-CBC5B7A348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2293144"/>
            <a:ext cx="952500" cy="952500"/>
          </a:xfrm>
          <a:prstGeom prst="rect">
            <a:avLst/>
          </a:prstGeom>
        </p:spPr>
      </p:pic>
      <p:pic>
        <p:nvPicPr>
          <p:cNvPr id="54" name="Immagine 53" descr="Immagine che contiene sedendo, segnale, faccia, nero&#10;&#10;Descrizione generata automaticamente">
            <a:extLst>
              <a:ext uri="{FF2B5EF4-FFF2-40B4-BE49-F238E27FC236}">
                <a16:creationId xmlns:a16="http://schemas.microsoft.com/office/drawing/2014/main" id="{CBA50CE6-505A-4E17-9AD9-0A42D7F661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64" y="2292629"/>
            <a:ext cx="952500" cy="952500"/>
          </a:xfrm>
          <a:prstGeom prst="rect">
            <a:avLst/>
          </a:prstGeom>
        </p:spPr>
      </p:pic>
      <p:pic>
        <p:nvPicPr>
          <p:cNvPr id="56" name="Immagine 55" descr="Immagine che contiene edificio, finestra&#10;&#10;Descrizione generata automaticamente">
            <a:extLst>
              <a:ext uri="{FF2B5EF4-FFF2-40B4-BE49-F238E27FC236}">
                <a16:creationId xmlns:a16="http://schemas.microsoft.com/office/drawing/2014/main" id="{662BEEF8-9292-4F92-B0EA-356A1B2580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3366294"/>
            <a:ext cx="952500" cy="952500"/>
          </a:xfrm>
          <a:prstGeom prst="rect">
            <a:avLst/>
          </a:prstGeom>
        </p:spPr>
      </p:pic>
      <p:pic>
        <p:nvPicPr>
          <p:cNvPr id="58" name="Immagine 57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F282CA62-3B70-4B5D-8E2F-1099220827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4455320"/>
            <a:ext cx="952500" cy="952500"/>
          </a:xfrm>
          <a:prstGeom prst="rect">
            <a:avLst/>
          </a:prstGeom>
        </p:spPr>
      </p:pic>
      <p:pic>
        <p:nvPicPr>
          <p:cNvPr id="60" name="Immagine 59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4D2E9744-5FB8-4EB5-8EE4-D8B1184D5D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9" y="5528470"/>
            <a:ext cx="952500" cy="952500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F7F9E64-5C26-4D67-9999-EF77C610757C}"/>
              </a:ext>
            </a:extLst>
          </p:cNvPr>
          <p:cNvSpPr txBox="1"/>
          <p:nvPr/>
        </p:nvSpPr>
        <p:spPr>
          <a:xfrm>
            <a:off x="2116455" y="1690688"/>
            <a:ext cx="892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level0              level1               level2            level3            dome                           +  varie particolari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CAA002A-A4E3-42C8-A419-DE023444A423}"/>
              </a:ext>
            </a:extLst>
          </p:cNvPr>
          <p:cNvSpPr txBox="1"/>
          <p:nvPr/>
        </p:nvSpPr>
        <p:spPr>
          <a:xfrm>
            <a:off x="444696" y="2681765"/>
            <a:ext cx="1248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Abbiamo creato con Illustrator grafiche per la Graphic User Interface 2d</a:t>
            </a:r>
          </a:p>
        </p:txBody>
      </p:sp>
      <p:pic>
        <p:nvPicPr>
          <p:cNvPr id="64" name="Immagine 63" descr="Immagine che contiene edificio, sedendo, verde, segnale&#10;&#10;Descrizione generata automaticamente">
            <a:extLst>
              <a:ext uri="{FF2B5EF4-FFF2-40B4-BE49-F238E27FC236}">
                <a16:creationId xmlns:a16="http://schemas.microsoft.com/office/drawing/2014/main" id="{2FD1CEFB-A30A-42EB-BFEE-6FAF178D66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74" y="2365673"/>
            <a:ext cx="952381" cy="952381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C745D80E-CCED-493D-8853-63EBC80CC642}"/>
              </a:ext>
            </a:extLst>
          </p:cNvPr>
          <p:cNvSpPr txBox="1"/>
          <p:nvPr/>
        </p:nvSpPr>
        <p:spPr>
          <a:xfrm>
            <a:off x="10639425" y="2681765"/>
            <a:ext cx="15101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/Build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Dome </a:t>
            </a:r>
            <a:r>
              <a:rPr lang="it-IT" sz="1400" dirty="0" err="1"/>
              <a:t>at</a:t>
            </a:r>
            <a:r>
              <a:rPr lang="it-IT" sz="1400" dirty="0"/>
              <a:t> </a:t>
            </a:r>
            <a:r>
              <a:rPr lang="it-IT" sz="1400" dirty="0" err="1"/>
              <a:t>every</a:t>
            </a:r>
            <a:r>
              <a:rPr lang="it-IT" sz="1400" dirty="0"/>
              <a:t> </a:t>
            </a:r>
            <a:r>
              <a:rPr lang="it-IT" sz="1400" dirty="0" err="1"/>
              <a:t>level</a:t>
            </a:r>
            <a:r>
              <a:rPr lang="it-IT" sz="1400" dirty="0"/>
              <a:t>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 err="1"/>
              <a:t>Valid</a:t>
            </a:r>
            <a:r>
              <a:rPr lang="it-IT" sz="1400" dirty="0"/>
              <a:t> </a:t>
            </a:r>
            <a:r>
              <a:rPr lang="it-IT" sz="1400" dirty="0" err="1"/>
              <a:t>Move</a:t>
            </a:r>
            <a:r>
              <a:rPr lang="it-IT" sz="1400" dirty="0"/>
              <a:t> with a worker on </a:t>
            </a:r>
            <a:r>
              <a:rPr lang="it-IT" sz="1400" dirty="0" err="1"/>
              <a:t>it</a:t>
            </a:r>
            <a:r>
              <a:rPr lang="it-IT" sz="1400" dirty="0"/>
              <a:t>     (</a:t>
            </a:r>
            <a:r>
              <a:rPr lang="it-IT" sz="1400" dirty="0" err="1"/>
              <a:t>god</a:t>
            </a:r>
            <a:r>
              <a:rPr lang="it-IT" sz="1400" dirty="0"/>
              <a:t> power)</a:t>
            </a:r>
          </a:p>
        </p:txBody>
      </p:sp>
    </p:spTree>
    <p:extLst>
      <p:ext uri="{BB962C8B-B14F-4D97-AF65-F5344CB8AC3E}">
        <p14:creationId xmlns:p14="http://schemas.microsoft.com/office/powerpoint/2010/main" val="146894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D7275-1839-4E5C-A530-70156D4D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UML (alto livello)</a:t>
            </a:r>
          </a:p>
        </p:txBody>
      </p:sp>
    </p:spTree>
    <p:extLst>
      <p:ext uri="{BB962C8B-B14F-4D97-AF65-F5344CB8AC3E}">
        <p14:creationId xmlns:p14="http://schemas.microsoft.com/office/powerpoint/2010/main" val="391162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657ACB-136D-4F15-8A2F-E5D4EE83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Note: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AC306-B5FA-473D-8C8D-E58BEC92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Strategy </a:t>
            </a:r>
            <a:r>
              <a:rPr lang="it-IT" i="1" dirty="0"/>
              <a:t>Pattern</a:t>
            </a:r>
            <a:r>
              <a:rPr lang="it-IT" dirty="0"/>
              <a:t> per implementazione </a:t>
            </a:r>
            <a:r>
              <a:rPr lang="it-IT" dirty="0" err="1"/>
              <a:t>Gods</a:t>
            </a:r>
            <a:r>
              <a:rPr lang="it-IT" dirty="0"/>
              <a:t>’ </a:t>
            </a:r>
            <a:r>
              <a:rPr lang="it-IT" i="1" dirty="0"/>
              <a:t>power;</a:t>
            </a:r>
          </a:p>
          <a:p>
            <a:r>
              <a:rPr lang="it-IT" dirty="0"/>
              <a:t>Singleton </a:t>
            </a:r>
            <a:r>
              <a:rPr lang="it-IT" i="1" dirty="0"/>
              <a:t>Pattern</a:t>
            </a:r>
            <a:r>
              <a:rPr lang="it-IT" dirty="0"/>
              <a:t> per il Server;</a:t>
            </a:r>
          </a:p>
          <a:p>
            <a:r>
              <a:rPr lang="it-IT" dirty="0"/>
              <a:t>GUI con Swing.</a:t>
            </a:r>
          </a:p>
        </p:txBody>
      </p:sp>
    </p:spTree>
    <p:extLst>
      <p:ext uri="{BB962C8B-B14F-4D97-AF65-F5344CB8AC3E}">
        <p14:creationId xmlns:p14="http://schemas.microsoft.com/office/powerpoint/2010/main" val="2968733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107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PROGETTO DI  INGEGNERIA DEL SOFTWARE 2020</vt:lpstr>
      <vt:lpstr>TARGET</vt:lpstr>
      <vt:lpstr>Funzionalità Avanzate: Advanced Gods</vt:lpstr>
      <vt:lpstr>Copertura casi di test</vt:lpstr>
      <vt:lpstr>GUI</vt:lpstr>
      <vt:lpstr>UML (alto livello)</vt:lpstr>
      <vt:lpstr>Note: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DI INGEGNERIA DEL SOFTWARE</dc:title>
  <dc:creator>Federico Romeo</dc:creator>
  <cp:lastModifiedBy>Lorenzo Prada</cp:lastModifiedBy>
  <cp:revision>18</cp:revision>
  <dcterms:created xsi:type="dcterms:W3CDTF">2020-06-19T09:27:30Z</dcterms:created>
  <dcterms:modified xsi:type="dcterms:W3CDTF">2020-06-23T16:22:30Z</dcterms:modified>
</cp:coreProperties>
</file>